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9" r:id="rId11"/>
    <p:sldId id="272" r:id="rId12"/>
    <p:sldId id="268" r:id="rId13"/>
    <p:sldId id="270" r:id="rId14"/>
    <p:sldId id="271" r:id="rId15"/>
    <p:sldId id="260" r:id="rId16"/>
    <p:sldId id="257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3"/>
    <p:restoredTop sz="94694"/>
  </p:normalViewPr>
  <p:slideViewPr>
    <p:cSldViewPr snapToGrid="0">
      <p:cViewPr>
        <p:scale>
          <a:sx n="112" d="100"/>
          <a:sy n="112" d="100"/>
        </p:scale>
        <p:origin x="-71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19B41-2C5A-AD3C-C1F2-F33D3298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532A25-833C-97D6-C2F0-6BCE65A48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D24327-DF2A-E348-4CB4-303A5281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55008F-250E-934B-ED6F-2F8ACDE3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D92C48-6BCE-891C-6574-B773D5B3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DCFF5-3CE8-02D3-4056-C6C85632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D2D6B9-78A3-348B-DA25-AE5CD9B9B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C72D1A-0F8E-2693-7307-10C8D956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0E6E91-996D-186E-41B6-92F1BA59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255C1E-6E7D-7287-C4B4-E2514C51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3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FFFB68-94CC-38DB-7789-2DF250C5D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DDC4A7-3E30-D58E-7E75-F0B675184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3F8FBB-DF22-CB67-FE85-82DAFF6C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EDDEC0-BEC4-79DB-6D00-5E9A65F3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01FEA6-C274-225C-282E-B01F3049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37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51DE3-1485-96BE-B2D7-6D7DC858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5C2BE8-F2DE-1EEC-78F7-A1D0F3E9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E9AD5E-E929-BA90-7D7F-83ECC713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0168A1-D2D4-9F52-B594-7A870CE4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08DF2A-D88E-4835-971E-BBFC3B6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57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F9569-4492-1FD8-578C-B107DE36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AE5F81-FA95-F23D-4D06-66C0CC30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5D154D-8FF3-3E38-F4E0-BA2F4DDE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BBA560-C317-FF04-9E9E-06B4A80F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E0AC29-DA72-7C80-07CE-43243ED0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26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BC447-62A6-1E14-96C5-3CE96D16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0B27CE-A1C1-6F06-857E-3E61C8BFA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10177A-E40B-6ED9-A6CC-0B1E13511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E89285-7B45-7546-1E77-D1187813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A91896-A3F7-7874-6C84-A8D9695C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0ACB17-3D43-7693-8E8B-84AC7EE7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39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C0AB3-4C5F-7148-DC83-DC13055B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E4A8DB-66EC-AB35-E315-2BFEFDEEF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C0DB14-7B4B-AA89-4043-7E87DF10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4758B34-C576-E39B-8DB2-A9B941420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AAA3EA-4098-2557-E69A-228683FB3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F7DF5FB-78D8-D67D-1B53-18935A6E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C4E4B89-8F6F-04AC-61E5-EA56C434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FD86010-CBC2-0121-AB03-6F4D3A86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1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E48ED-412F-E01D-798E-C3630068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1BC15AB-1084-4913-B049-6B412C4A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C80CA6-AEC1-F247-A74D-EA173BFF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4A0AC9-EE41-AAAA-7BF5-B5BDB953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48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9CE075-BE45-E9C3-389A-BD440616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539EFA-B6EA-23F3-AFD9-D85A1AB4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72E1A8-EF19-4F2B-C5ED-52713E90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99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AB66C3-E367-A137-6431-565E44B9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8C42F9-CD73-A1B9-3F50-F7244E09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9727CA-35CE-AC0D-5A33-9D9F08D1B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42BC19-25F4-F3F3-E562-D30302A9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C5F6C7-0A7A-BA89-451B-F74CB8D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7C46BB-F0A8-3247-CA77-26946707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72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72A12-16F1-43BE-14CC-98234F8B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AB1ED11-683A-E5B3-2939-C24666E55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8A71F22-E0A3-A4EA-E402-A82111A71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20CE8D-57C5-94DB-6490-0A539FA3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FC491E-6763-266A-6ED1-C5800740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4D24FFD-8716-30DF-3841-25D900E9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32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92E838A-19DD-2BCE-855C-359547D6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EC5638-AE53-0097-C196-7E57342CF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949523-6092-0971-9A9E-025E2738A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B589E-62E8-B048-8612-55B743DB6F02}" type="datetimeFigureOut">
              <a:rPr kumimoji="1" lang="ja-JP" altLang="en-US" smtClean="0"/>
              <a:t>2025/11/1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94AE-7851-2FE0-5152-4144F5B77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E8035-C929-7E7F-3B30-65F7F6B79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D0C20-8C11-2648-B6F6-C3B4829B7A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1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B6D287E8-F68C-1E9F-E07E-7FD2CA5AD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413" y="657227"/>
            <a:ext cx="714374" cy="714374"/>
          </a:xfrm>
          <a:prstGeom prst="rect">
            <a:avLst/>
          </a:prstGeom>
        </p:spPr>
      </p:pic>
      <p:pic>
        <p:nvPicPr>
          <p:cNvPr id="8" name="グラフィックス 7" descr="王冠">
            <a:extLst>
              <a:ext uri="{FF2B5EF4-FFF2-40B4-BE49-F238E27FC236}">
                <a16:creationId xmlns:a16="http://schemas.microsoft.com/office/drawing/2014/main" id="{CD5AE841-124A-4880-96F5-716D9902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463" y="5253039"/>
            <a:ext cx="714374" cy="714374"/>
          </a:xfrm>
          <a:prstGeom prst="rect">
            <a:avLst/>
          </a:prstGeom>
        </p:spPr>
      </p:pic>
      <p:pic>
        <p:nvPicPr>
          <p:cNvPr id="9" name="グラフィックス 8" descr="王冠">
            <a:extLst>
              <a:ext uri="{FF2B5EF4-FFF2-40B4-BE49-F238E27FC236}">
                <a16:creationId xmlns:a16="http://schemas.microsoft.com/office/drawing/2014/main" id="{F6979A0C-1883-2BCC-AB51-B376FC73E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138" y="3662364"/>
            <a:ext cx="714374" cy="714374"/>
          </a:xfrm>
          <a:prstGeom prst="rect">
            <a:avLst/>
          </a:prstGeom>
        </p:spPr>
      </p:pic>
      <p:pic>
        <p:nvPicPr>
          <p:cNvPr id="10" name="グラフィックス 9" descr="王冠">
            <a:extLst>
              <a:ext uri="{FF2B5EF4-FFF2-40B4-BE49-F238E27FC236}">
                <a16:creationId xmlns:a16="http://schemas.microsoft.com/office/drawing/2014/main" id="{2038A312-FCF2-F636-F246-AAEFA2E2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8325" y="2600327"/>
            <a:ext cx="714374" cy="714374"/>
          </a:xfrm>
          <a:prstGeom prst="rect">
            <a:avLst/>
          </a:prstGeom>
        </p:spPr>
      </p:pic>
      <p:pic>
        <p:nvPicPr>
          <p:cNvPr id="11" name="グラフィックス 10" descr="王冠">
            <a:extLst>
              <a:ext uri="{FF2B5EF4-FFF2-40B4-BE49-F238E27FC236}">
                <a16:creationId xmlns:a16="http://schemas.microsoft.com/office/drawing/2014/main" id="{8E5BC1D6-4775-897C-CA3A-2EDC29821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463" y="754861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077799-DC44-B92F-7059-A27B9D5FFE71}"/>
              </a:ext>
            </a:extLst>
          </p:cNvPr>
          <p:cNvSpPr txBox="1"/>
          <p:nvPr/>
        </p:nvSpPr>
        <p:spPr>
          <a:xfrm>
            <a:off x="4425696" y="4261104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9ED005E-9DF3-ECBB-0104-0D5D5C450235}"/>
              </a:ext>
            </a:extLst>
          </p:cNvPr>
          <p:cNvSpPr txBox="1"/>
          <p:nvPr/>
        </p:nvSpPr>
        <p:spPr>
          <a:xfrm>
            <a:off x="4696968" y="124968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D4EF777-EEAA-1B87-D984-A733310FC3EE}"/>
              </a:ext>
            </a:extLst>
          </p:cNvPr>
          <p:cNvSpPr txBox="1"/>
          <p:nvPr/>
        </p:nvSpPr>
        <p:spPr>
          <a:xfrm>
            <a:off x="7071360" y="304800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E6BD842-B455-A277-1072-F33A75F3C26E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7066788" y="6252025"/>
            <a:ext cx="3570208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防衛前線を形成＆徴兵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2" name="右矢印 1">
            <a:extLst>
              <a:ext uri="{FF2B5EF4-FFF2-40B4-BE49-F238E27FC236}">
                <a16:creationId xmlns:a16="http://schemas.microsoft.com/office/drawing/2014/main" id="{0E763ABC-5332-44B3-DC9E-038425922969}"/>
              </a:ext>
            </a:extLst>
          </p:cNvPr>
          <p:cNvSpPr/>
          <p:nvPr/>
        </p:nvSpPr>
        <p:spPr>
          <a:xfrm rot="12893521" flipV="1">
            <a:off x="3680508" y="5814743"/>
            <a:ext cx="2235226" cy="45619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</a:t>
            </a:r>
            <a:r>
              <a:rPr kumimoji="1" lang="ja-JP" altLang="en-US" b="1"/>
              <a:t>軍、</a:t>
            </a:r>
            <a:r>
              <a:rPr kumimoji="1" lang="en-US" altLang="ja-JP" b="1" dirty="0"/>
              <a:t>3</a:t>
            </a:r>
            <a:r>
              <a:rPr kumimoji="1" lang="ja-JP" altLang="en-US" b="1"/>
              <a:t>軍派遣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06EBA47-38B0-7FCE-A047-2A02BE4A6118}"/>
              </a:ext>
            </a:extLst>
          </p:cNvPr>
          <p:cNvSpPr/>
          <p:nvPr/>
        </p:nvSpPr>
        <p:spPr>
          <a:xfrm rot="20052270">
            <a:off x="2608793" y="4290301"/>
            <a:ext cx="1906264" cy="1072508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67E7754C-2A99-C96A-E479-2E5AA390EF43}"/>
              </a:ext>
            </a:extLst>
          </p:cNvPr>
          <p:cNvSpPr/>
          <p:nvPr/>
        </p:nvSpPr>
        <p:spPr>
          <a:xfrm rot="19449285">
            <a:off x="6195833" y="5950920"/>
            <a:ext cx="2052540" cy="505645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2</a:t>
            </a:r>
            <a:r>
              <a:rPr kumimoji="1" lang="ja-JP" altLang="en-US" b="1"/>
              <a:t>軍派遣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C5DED42-6371-93DA-7E0E-B70B97E5E9B4}"/>
              </a:ext>
            </a:extLst>
          </p:cNvPr>
          <p:cNvCxnSpPr>
            <a:cxnSpLocks/>
          </p:cNvCxnSpPr>
          <p:nvPr/>
        </p:nvCxnSpPr>
        <p:spPr>
          <a:xfrm flipH="1" flipV="1">
            <a:off x="6420269" y="4423410"/>
            <a:ext cx="1249752" cy="907395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748592B-FA62-F354-E17E-5CECEEEE31AE}"/>
              </a:ext>
            </a:extLst>
          </p:cNvPr>
          <p:cNvSpPr/>
          <p:nvPr/>
        </p:nvSpPr>
        <p:spPr>
          <a:xfrm>
            <a:off x="5949847" y="3757768"/>
            <a:ext cx="470422" cy="57420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1CED720-A4FE-5E0B-C97F-5D511F0679F9}"/>
              </a:ext>
            </a:extLst>
          </p:cNvPr>
          <p:cNvCxnSpPr>
            <a:cxnSpLocks/>
          </p:cNvCxnSpPr>
          <p:nvPr/>
        </p:nvCxnSpPr>
        <p:spPr>
          <a:xfrm flipV="1">
            <a:off x="4636427" y="5096916"/>
            <a:ext cx="521739" cy="33841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乗算記号 20">
            <a:extLst>
              <a:ext uri="{FF2B5EF4-FFF2-40B4-BE49-F238E27FC236}">
                <a16:creationId xmlns:a16="http://schemas.microsoft.com/office/drawing/2014/main" id="{EA052B89-6C82-A127-FB5F-3D21E8730D48}"/>
              </a:ext>
            </a:extLst>
          </p:cNvPr>
          <p:cNvSpPr/>
          <p:nvPr/>
        </p:nvSpPr>
        <p:spPr>
          <a:xfrm>
            <a:off x="2536600" y="3603943"/>
            <a:ext cx="720090" cy="665642"/>
          </a:xfrm>
          <a:prstGeom prst="mathMultiply">
            <a:avLst>
              <a:gd name="adj1" fmla="val 11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乗算記号 21">
            <a:extLst>
              <a:ext uri="{FF2B5EF4-FFF2-40B4-BE49-F238E27FC236}">
                <a16:creationId xmlns:a16="http://schemas.microsoft.com/office/drawing/2014/main" id="{A90ADF96-9A11-379A-E7D1-77785D54A216}"/>
              </a:ext>
            </a:extLst>
          </p:cNvPr>
          <p:cNvSpPr/>
          <p:nvPr/>
        </p:nvSpPr>
        <p:spPr>
          <a:xfrm>
            <a:off x="4798121" y="2442405"/>
            <a:ext cx="720090" cy="665642"/>
          </a:xfrm>
          <a:prstGeom prst="mathMultiply">
            <a:avLst>
              <a:gd name="adj1" fmla="val 11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乗算記号 22">
            <a:extLst>
              <a:ext uri="{FF2B5EF4-FFF2-40B4-BE49-F238E27FC236}">
                <a16:creationId xmlns:a16="http://schemas.microsoft.com/office/drawing/2014/main" id="{8F732B73-1D8E-DE71-9F39-6BCD9F2B52A5}"/>
              </a:ext>
            </a:extLst>
          </p:cNvPr>
          <p:cNvSpPr/>
          <p:nvPr/>
        </p:nvSpPr>
        <p:spPr>
          <a:xfrm>
            <a:off x="6725731" y="2419206"/>
            <a:ext cx="720090" cy="665642"/>
          </a:xfrm>
          <a:prstGeom prst="mathMultiply">
            <a:avLst>
              <a:gd name="adj1" fmla="val 11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10BC2AE3-DB8F-89B3-BB97-0B721D9E428A}"/>
              </a:ext>
            </a:extLst>
          </p:cNvPr>
          <p:cNvSpPr/>
          <p:nvPr/>
        </p:nvSpPr>
        <p:spPr>
          <a:xfrm>
            <a:off x="5041051" y="4391909"/>
            <a:ext cx="470422" cy="57420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F93522-9CB9-F6EC-CC5E-053DFA654B7C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第１フェーズ（防衛担当）</a:t>
            </a:r>
          </a:p>
        </p:txBody>
      </p:sp>
    </p:spTree>
    <p:extLst>
      <p:ext uri="{BB962C8B-B14F-4D97-AF65-F5344CB8AC3E}">
        <p14:creationId xmlns:p14="http://schemas.microsoft.com/office/powerpoint/2010/main" val="332773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E6BD842-B455-A277-1072-F33A75F3C26E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6803898" y="6263455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この４箇所は絶対に死守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06EBA47-38B0-7FCE-A047-2A02BE4A6118}"/>
              </a:ext>
            </a:extLst>
          </p:cNvPr>
          <p:cNvSpPr/>
          <p:nvPr/>
        </p:nvSpPr>
        <p:spPr>
          <a:xfrm>
            <a:off x="3580723" y="4651643"/>
            <a:ext cx="594000" cy="651795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748592B-FA62-F354-E17E-5CECEEEE31AE}"/>
              </a:ext>
            </a:extLst>
          </p:cNvPr>
          <p:cNvSpPr/>
          <p:nvPr/>
        </p:nvSpPr>
        <p:spPr>
          <a:xfrm>
            <a:off x="5949847" y="3757768"/>
            <a:ext cx="470422" cy="57420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10BC2AE3-DB8F-89B3-BB97-0B721D9E428A}"/>
              </a:ext>
            </a:extLst>
          </p:cNvPr>
          <p:cNvSpPr/>
          <p:nvPr/>
        </p:nvSpPr>
        <p:spPr>
          <a:xfrm>
            <a:off x="5041051" y="4391909"/>
            <a:ext cx="470422" cy="57420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8210CFB8-290C-2844-7B5B-61E38E45C26C}"/>
              </a:ext>
            </a:extLst>
          </p:cNvPr>
          <p:cNvSpPr/>
          <p:nvPr/>
        </p:nvSpPr>
        <p:spPr>
          <a:xfrm>
            <a:off x="4527122" y="4077441"/>
            <a:ext cx="470422" cy="57420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494080-D8EB-190A-93FC-14D936A82795}"/>
              </a:ext>
            </a:extLst>
          </p:cNvPr>
          <p:cNvSpPr txBox="1"/>
          <p:nvPr/>
        </p:nvSpPr>
        <p:spPr>
          <a:xfrm>
            <a:off x="1379120" y="0"/>
            <a:ext cx="4360489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第２</a:t>
            </a:r>
            <a:r>
              <a:rPr kumimoji="1" lang="en-US" altLang="ja-JP" sz="2400" b="1" dirty="0"/>
              <a:t>, </a:t>
            </a:r>
            <a:r>
              <a:rPr kumimoji="1" lang="ja-JP" altLang="en-US" sz="2400" b="1"/>
              <a:t>３フェーズ（防衛担当）</a:t>
            </a:r>
          </a:p>
        </p:txBody>
      </p:sp>
    </p:spTree>
    <p:extLst>
      <p:ext uri="{BB962C8B-B14F-4D97-AF65-F5344CB8AC3E}">
        <p14:creationId xmlns:p14="http://schemas.microsoft.com/office/powerpoint/2010/main" val="211122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755752-6168-FA02-B24A-3A2CB2AE8F0D}"/>
              </a:ext>
            </a:extLst>
          </p:cNvPr>
          <p:cNvSpPr txBox="1"/>
          <p:nvPr/>
        </p:nvSpPr>
        <p:spPr>
          <a:xfrm>
            <a:off x="4425696" y="4261104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31EE9FC-E2A2-6E4A-D461-01745B4925E6}"/>
              </a:ext>
            </a:extLst>
          </p:cNvPr>
          <p:cNvSpPr txBox="1"/>
          <p:nvPr/>
        </p:nvSpPr>
        <p:spPr>
          <a:xfrm>
            <a:off x="4696968" y="124968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7255AE-716F-5AD6-80D4-81BC3FC6AAFA}"/>
              </a:ext>
            </a:extLst>
          </p:cNvPr>
          <p:cNvSpPr txBox="1"/>
          <p:nvPr/>
        </p:nvSpPr>
        <p:spPr>
          <a:xfrm>
            <a:off x="7071360" y="304800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3F4F7BA-149F-64C2-E991-A6307806E1D7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6582881" y="6290153"/>
            <a:ext cx="4180953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自陣中央</a:t>
            </a:r>
            <a:r>
              <a:rPr lang="en-US" altLang="ja-JP" sz="2400" b="1" dirty="0"/>
              <a:t>→</a:t>
            </a:r>
            <a:r>
              <a:rPr lang="ja-JP" altLang="en-US" sz="2400" b="1"/>
              <a:t>攻撃</a:t>
            </a:r>
            <a:r>
              <a:rPr lang="en-US" altLang="ja-JP" sz="2400" b="1" dirty="0"/>
              <a:t>or</a:t>
            </a:r>
            <a:r>
              <a:rPr lang="ja-JP" altLang="en-US" sz="2400" b="1"/>
              <a:t>防衛援護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8F35D88F-F6EC-8340-581E-8A76B366286D}"/>
              </a:ext>
            </a:extLst>
          </p:cNvPr>
          <p:cNvSpPr/>
          <p:nvPr/>
        </p:nvSpPr>
        <p:spPr>
          <a:xfrm rot="18788589">
            <a:off x="5145325" y="4039539"/>
            <a:ext cx="1461529" cy="2173753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BBCCFFA8-7AC8-202F-4D07-43E3306F4DFC}"/>
              </a:ext>
            </a:extLst>
          </p:cNvPr>
          <p:cNvSpPr/>
          <p:nvPr/>
        </p:nvSpPr>
        <p:spPr>
          <a:xfrm>
            <a:off x="7730827" y="252603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94E3095-C939-5DAC-DBFD-F87FB0229C77}"/>
              </a:ext>
            </a:extLst>
          </p:cNvPr>
          <p:cNvSpPr/>
          <p:nvPr/>
        </p:nvSpPr>
        <p:spPr>
          <a:xfrm>
            <a:off x="8097609" y="348996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3E56BA2-2FA8-639D-D828-6395262838C8}"/>
              </a:ext>
            </a:extLst>
          </p:cNvPr>
          <p:cNvCxnSpPr>
            <a:cxnSpLocks/>
          </p:cNvCxnSpPr>
          <p:nvPr/>
        </p:nvCxnSpPr>
        <p:spPr>
          <a:xfrm>
            <a:off x="7196867" y="5101499"/>
            <a:ext cx="1067919" cy="70470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2733179-1B03-9216-5228-D85D0CF990A3}"/>
              </a:ext>
            </a:extLst>
          </p:cNvPr>
          <p:cNvCxnSpPr>
            <a:cxnSpLocks/>
          </p:cNvCxnSpPr>
          <p:nvPr/>
        </p:nvCxnSpPr>
        <p:spPr>
          <a:xfrm flipH="1" flipV="1">
            <a:off x="8584952" y="4217670"/>
            <a:ext cx="64938" cy="106673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D9EFC29-B05C-6AEF-7B56-D7701C7EF104}"/>
              </a:ext>
            </a:extLst>
          </p:cNvPr>
          <p:cNvCxnSpPr>
            <a:cxnSpLocks/>
          </p:cNvCxnSpPr>
          <p:nvPr/>
        </p:nvCxnSpPr>
        <p:spPr>
          <a:xfrm flipH="1" flipV="1">
            <a:off x="8397026" y="3118472"/>
            <a:ext cx="552664" cy="45911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C34E2B4-11E1-45E7-3B5D-8AB79B163973}"/>
              </a:ext>
            </a:extLst>
          </p:cNvPr>
          <p:cNvCxnSpPr>
            <a:cxnSpLocks/>
          </p:cNvCxnSpPr>
          <p:nvPr/>
        </p:nvCxnSpPr>
        <p:spPr>
          <a:xfrm flipV="1">
            <a:off x="3025805" y="4125225"/>
            <a:ext cx="0" cy="53336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FC52D40-C845-EB15-DC38-168ABEBE7922}"/>
              </a:ext>
            </a:extLst>
          </p:cNvPr>
          <p:cNvCxnSpPr>
            <a:cxnSpLocks/>
          </p:cNvCxnSpPr>
          <p:nvPr/>
        </p:nvCxnSpPr>
        <p:spPr>
          <a:xfrm flipH="1" flipV="1">
            <a:off x="4600363" y="3386760"/>
            <a:ext cx="399588" cy="38607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258F2AB-FCB0-5423-4803-C6E0F0A8193E}"/>
              </a:ext>
            </a:extLst>
          </p:cNvPr>
          <p:cNvCxnSpPr>
            <a:cxnSpLocks/>
          </p:cNvCxnSpPr>
          <p:nvPr/>
        </p:nvCxnSpPr>
        <p:spPr>
          <a:xfrm flipH="1" flipV="1">
            <a:off x="5249377" y="2968012"/>
            <a:ext cx="299732" cy="46098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D0FF65-9733-9D4E-E85D-B684373505F1}"/>
              </a:ext>
            </a:extLst>
          </p:cNvPr>
          <p:cNvSpPr txBox="1"/>
          <p:nvPr/>
        </p:nvSpPr>
        <p:spPr>
          <a:xfrm>
            <a:off x="3180489" y="3727703"/>
            <a:ext cx="1627369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A. </a:t>
            </a:r>
            <a:r>
              <a:rPr kumimoji="1" lang="ja-JP" altLang="en-US" b="1"/>
              <a:t>突撃で敵の</a:t>
            </a:r>
            <a:endParaRPr kumimoji="1" lang="en-US" altLang="ja-JP" b="1" dirty="0"/>
          </a:p>
          <a:p>
            <a:r>
              <a:rPr lang="en-US" altLang="ja-JP" b="1" dirty="0"/>
              <a:t> </a:t>
            </a:r>
            <a:r>
              <a:rPr lang="ja-JP" altLang="en-US" b="1"/>
              <a:t>　</a:t>
            </a:r>
            <a:r>
              <a:rPr kumimoji="1" lang="ja-JP" altLang="en-US" b="1"/>
              <a:t>増援遮断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C998FC0-F31C-A151-B161-2FBB25B14E34}"/>
              </a:ext>
            </a:extLst>
          </p:cNvPr>
          <p:cNvSpPr txBox="1"/>
          <p:nvPr/>
        </p:nvSpPr>
        <p:spPr>
          <a:xfrm>
            <a:off x="8905118" y="3777158"/>
            <a:ext cx="1832553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/>
              <a:t>. 21, 13</a:t>
            </a:r>
            <a:r>
              <a:rPr kumimoji="1" lang="ja-JP" altLang="en-US" b="1"/>
              <a:t>の援護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58FB01B-471B-3367-805A-290687FE3A62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第１フェーズ（援護担当）</a:t>
            </a:r>
          </a:p>
        </p:txBody>
      </p:sp>
    </p:spTree>
    <p:extLst>
      <p:ext uri="{BB962C8B-B14F-4D97-AF65-F5344CB8AC3E}">
        <p14:creationId xmlns:p14="http://schemas.microsoft.com/office/powerpoint/2010/main" val="119046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3F4F7BA-149F-64C2-E991-A6307806E1D7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7352323" y="6255863"/>
            <a:ext cx="264207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攻撃</a:t>
            </a:r>
            <a:r>
              <a:rPr lang="en-US" altLang="ja-JP" sz="2400" b="1" dirty="0"/>
              <a:t>or</a:t>
            </a:r>
            <a:r>
              <a:rPr lang="ja-JP" altLang="en-US" sz="2400" b="1"/>
              <a:t>防衛援護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BBCCFFA8-7AC8-202F-4D07-43E3306F4DFC}"/>
              </a:ext>
            </a:extLst>
          </p:cNvPr>
          <p:cNvSpPr/>
          <p:nvPr/>
        </p:nvSpPr>
        <p:spPr>
          <a:xfrm>
            <a:off x="7730827" y="252603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94E3095-C939-5DAC-DBFD-F87FB0229C77}"/>
              </a:ext>
            </a:extLst>
          </p:cNvPr>
          <p:cNvSpPr/>
          <p:nvPr/>
        </p:nvSpPr>
        <p:spPr>
          <a:xfrm>
            <a:off x="8097609" y="348996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2733179-1B03-9216-5228-D85D0CF990A3}"/>
              </a:ext>
            </a:extLst>
          </p:cNvPr>
          <p:cNvCxnSpPr>
            <a:cxnSpLocks/>
          </p:cNvCxnSpPr>
          <p:nvPr/>
        </p:nvCxnSpPr>
        <p:spPr>
          <a:xfrm flipH="1" flipV="1">
            <a:off x="8584952" y="4217670"/>
            <a:ext cx="64938" cy="106673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D9EFC29-B05C-6AEF-7B56-D7701C7EF104}"/>
              </a:ext>
            </a:extLst>
          </p:cNvPr>
          <p:cNvCxnSpPr>
            <a:cxnSpLocks/>
          </p:cNvCxnSpPr>
          <p:nvPr/>
        </p:nvCxnSpPr>
        <p:spPr>
          <a:xfrm flipH="1" flipV="1">
            <a:off x="8397026" y="3118472"/>
            <a:ext cx="552664" cy="45911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C34E2B4-11E1-45E7-3B5D-8AB79B163973}"/>
              </a:ext>
            </a:extLst>
          </p:cNvPr>
          <p:cNvCxnSpPr>
            <a:cxnSpLocks/>
          </p:cNvCxnSpPr>
          <p:nvPr/>
        </p:nvCxnSpPr>
        <p:spPr>
          <a:xfrm flipV="1">
            <a:off x="3025805" y="4125225"/>
            <a:ext cx="0" cy="53336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FC52D40-C845-EB15-DC38-168ABEBE7922}"/>
              </a:ext>
            </a:extLst>
          </p:cNvPr>
          <p:cNvCxnSpPr>
            <a:cxnSpLocks/>
          </p:cNvCxnSpPr>
          <p:nvPr/>
        </p:nvCxnSpPr>
        <p:spPr>
          <a:xfrm flipH="1" flipV="1">
            <a:off x="4600363" y="3386760"/>
            <a:ext cx="399588" cy="38607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258F2AB-FCB0-5423-4803-C6E0F0A8193E}"/>
              </a:ext>
            </a:extLst>
          </p:cNvPr>
          <p:cNvCxnSpPr>
            <a:cxnSpLocks/>
          </p:cNvCxnSpPr>
          <p:nvPr/>
        </p:nvCxnSpPr>
        <p:spPr>
          <a:xfrm flipH="1" flipV="1">
            <a:off x="5249377" y="2968012"/>
            <a:ext cx="299732" cy="46098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D0FF65-9733-9D4E-E85D-B684373505F1}"/>
              </a:ext>
            </a:extLst>
          </p:cNvPr>
          <p:cNvSpPr txBox="1"/>
          <p:nvPr/>
        </p:nvSpPr>
        <p:spPr>
          <a:xfrm>
            <a:off x="3180489" y="3727703"/>
            <a:ext cx="1627369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A. </a:t>
            </a:r>
            <a:r>
              <a:rPr kumimoji="1" lang="ja-JP" altLang="en-US" b="1"/>
              <a:t>突撃で敵の</a:t>
            </a:r>
            <a:endParaRPr kumimoji="1" lang="en-US" altLang="ja-JP" b="1" dirty="0"/>
          </a:p>
          <a:p>
            <a:r>
              <a:rPr lang="en-US" altLang="ja-JP" b="1" dirty="0"/>
              <a:t> </a:t>
            </a:r>
            <a:r>
              <a:rPr lang="ja-JP" altLang="en-US" b="1"/>
              <a:t>　</a:t>
            </a:r>
            <a:r>
              <a:rPr kumimoji="1" lang="ja-JP" altLang="en-US" b="1"/>
              <a:t>増援遮断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C998FC0-F31C-A151-B161-2FBB25B14E34}"/>
              </a:ext>
            </a:extLst>
          </p:cNvPr>
          <p:cNvSpPr txBox="1"/>
          <p:nvPr/>
        </p:nvSpPr>
        <p:spPr>
          <a:xfrm>
            <a:off x="8905118" y="3777158"/>
            <a:ext cx="1832553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/>
              <a:t>. 21, 13</a:t>
            </a:r>
            <a:r>
              <a:rPr kumimoji="1" lang="ja-JP" altLang="en-US" b="1"/>
              <a:t>の援護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BC4AAC-1467-4767-5D56-8D3D86166463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第２フェーズ（援護担当）</a:t>
            </a:r>
          </a:p>
        </p:txBody>
      </p:sp>
    </p:spTree>
    <p:extLst>
      <p:ext uri="{BB962C8B-B14F-4D97-AF65-F5344CB8AC3E}">
        <p14:creationId xmlns:p14="http://schemas.microsoft.com/office/powerpoint/2010/main" val="400292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5877673" y="6233003"/>
            <a:ext cx="484139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祭壇速攻</a:t>
            </a:r>
            <a:r>
              <a:rPr lang="en-US" altLang="ja-JP" sz="2400" b="1" dirty="0"/>
              <a:t>→</a:t>
            </a:r>
            <a:r>
              <a:rPr lang="ja-JP" altLang="en-US" sz="2400" b="1"/>
              <a:t>祭壇キープ</a:t>
            </a:r>
            <a:r>
              <a:rPr lang="en-US" altLang="ja-JP" sz="2400" b="1" dirty="0"/>
              <a:t>or29</a:t>
            </a:r>
            <a:r>
              <a:rPr lang="ja-JP" altLang="en-US" sz="2400" b="1"/>
              <a:t>遮断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BBCCFFA8-7AC8-202F-4D07-43E3306F4DFC}"/>
              </a:ext>
            </a:extLst>
          </p:cNvPr>
          <p:cNvSpPr/>
          <p:nvPr/>
        </p:nvSpPr>
        <p:spPr>
          <a:xfrm>
            <a:off x="4911900" y="192024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94E3095-C939-5DAC-DBFD-F87FB0229C77}"/>
              </a:ext>
            </a:extLst>
          </p:cNvPr>
          <p:cNvSpPr/>
          <p:nvPr/>
        </p:nvSpPr>
        <p:spPr>
          <a:xfrm>
            <a:off x="6853550" y="1885950"/>
            <a:ext cx="487343" cy="60579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FC52D40-C845-EB15-DC38-168ABEBE7922}"/>
              </a:ext>
            </a:extLst>
          </p:cNvPr>
          <p:cNvCxnSpPr>
            <a:cxnSpLocks/>
          </p:cNvCxnSpPr>
          <p:nvPr/>
        </p:nvCxnSpPr>
        <p:spPr>
          <a:xfrm flipV="1">
            <a:off x="6788310" y="2968012"/>
            <a:ext cx="206850" cy="46098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258F2AB-FCB0-5423-4803-C6E0F0A8193E}"/>
              </a:ext>
            </a:extLst>
          </p:cNvPr>
          <p:cNvCxnSpPr>
            <a:cxnSpLocks/>
          </p:cNvCxnSpPr>
          <p:nvPr/>
        </p:nvCxnSpPr>
        <p:spPr>
          <a:xfrm flipH="1" flipV="1">
            <a:off x="5249377" y="2968012"/>
            <a:ext cx="299732" cy="460988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1B576ACC-CA17-EB59-8945-11408761E67F}"/>
              </a:ext>
            </a:extLst>
          </p:cNvPr>
          <p:cNvSpPr/>
          <p:nvPr/>
        </p:nvSpPr>
        <p:spPr>
          <a:xfrm>
            <a:off x="5758804" y="2386943"/>
            <a:ext cx="863272" cy="1131570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2AAEF6-412C-8F35-3D6E-D4B0DA4BD279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第３フェーズ（援護担当）</a:t>
            </a:r>
          </a:p>
        </p:txBody>
      </p:sp>
    </p:spTree>
    <p:extLst>
      <p:ext uri="{BB962C8B-B14F-4D97-AF65-F5344CB8AC3E}">
        <p14:creationId xmlns:p14="http://schemas.microsoft.com/office/powerpoint/2010/main" val="151994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9363CD-B903-EC90-7AB1-287614A1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29" y="0"/>
            <a:ext cx="9412941" cy="68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3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1203864-BA77-709E-70DA-978862D2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王冠">
            <a:extLst>
              <a:ext uri="{FF2B5EF4-FFF2-40B4-BE49-F238E27FC236}">
                <a16:creationId xmlns:a16="http://schemas.microsoft.com/office/drawing/2014/main" id="{A7FADA47-8704-985C-0BC3-0680F610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413" y="657227"/>
            <a:ext cx="714374" cy="714374"/>
          </a:xfrm>
          <a:prstGeom prst="rect">
            <a:avLst/>
          </a:prstGeom>
        </p:spPr>
      </p:pic>
      <p:pic>
        <p:nvPicPr>
          <p:cNvPr id="3" name="グラフィックス 2" descr="王冠">
            <a:extLst>
              <a:ext uri="{FF2B5EF4-FFF2-40B4-BE49-F238E27FC236}">
                <a16:creationId xmlns:a16="http://schemas.microsoft.com/office/drawing/2014/main" id="{F192F50A-F08E-BAC0-B375-8E0D7ABF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1371601"/>
            <a:ext cx="714374" cy="714374"/>
          </a:xfrm>
          <a:prstGeom prst="rect">
            <a:avLst/>
          </a:prstGeom>
        </p:spPr>
      </p:pic>
      <p:pic>
        <p:nvPicPr>
          <p:cNvPr id="4" name="グラフィックス 3" descr="王冠">
            <a:extLst>
              <a:ext uri="{FF2B5EF4-FFF2-40B4-BE49-F238E27FC236}">
                <a16:creationId xmlns:a16="http://schemas.microsoft.com/office/drawing/2014/main" id="{A7E0E786-8024-149F-6E82-8229B913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2914650"/>
            <a:ext cx="714374" cy="714374"/>
          </a:xfrm>
          <a:prstGeom prst="rect">
            <a:avLst/>
          </a:prstGeom>
        </p:spPr>
      </p:pic>
      <p:pic>
        <p:nvPicPr>
          <p:cNvPr id="5" name="グラフィックス 4" descr="王冠">
            <a:extLst>
              <a:ext uri="{FF2B5EF4-FFF2-40B4-BE49-F238E27FC236}">
                <a16:creationId xmlns:a16="http://schemas.microsoft.com/office/drawing/2014/main" id="{7CBBE0D4-01BA-2438-9A66-29B0AF2E1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4457699"/>
            <a:ext cx="714374" cy="714374"/>
          </a:xfrm>
          <a:prstGeom prst="rect">
            <a:avLst/>
          </a:prstGeom>
        </p:spPr>
      </p:pic>
      <p:pic>
        <p:nvPicPr>
          <p:cNvPr id="6" name="グラフィックス 5" descr="王冠">
            <a:extLst>
              <a:ext uri="{FF2B5EF4-FFF2-40B4-BE49-F238E27FC236}">
                <a16:creationId xmlns:a16="http://schemas.microsoft.com/office/drawing/2014/main" id="{043BE674-6D92-5F5A-0658-8E06414F4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1" y="5286373"/>
            <a:ext cx="714374" cy="714374"/>
          </a:xfrm>
          <a:prstGeom prst="rect">
            <a:avLst/>
          </a:prstGeom>
        </p:spPr>
      </p:pic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E31BDBFD-8E75-55AA-5194-0719F447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2" y="3629024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グラフィックス 1" descr="王冠">
            <a:extLst>
              <a:ext uri="{FF2B5EF4-FFF2-40B4-BE49-F238E27FC236}">
                <a16:creationId xmlns:a16="http://schemas.microsoft.com/office/drawing/2014/main" id="{A7FADA47-8704-985C-0BC3-0680F610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8326" y="2514599"/>
            <a:ext cx="714374" cy="714374"/>
          </a:xfrm>
          <a:prstGeom prst="rect">
            <a:avLst/>
          </a:prstGeom>
        </p:spPr>
      </p:pic>
      <p:pic>
        <p:nvPicPr>
          <p:cNvPr id="4" name="グラフィックス 3" descr="王冠">
            <a:extLst>
              <a:ext uri="{FF2B5EF4-FFF2-40B4-BE49-F238E27FC236}">
                <a16:creationId xmlns:a16="http://schemas.microsoft.com/office/drawing/2014/main" id="{A7E0E786-8024-149F-6E82-8229B913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1" y="2914650"/>
            <a:ext cx="714374" cy="714374"/>
          </a:xfrm>
          <a:prstGeom prst="rect">
            <a:avLst/>
          </a:prstGeom>
        </p:spPr>
      </p:pic>
      <p:pic>
        <p:nvPicPr>
          <p:cNvPr id="7" name="グラフィックス 6" descr="王冠">
            <a:extLst>
              <a:ext uri="{FF2B5EF4-FFF2-40B4-BE49-F238E27FC236}">
                <a16:creationId xmlns:a16="http://schemas.microsoft.com/office/drawing/2014/main" id="{E31BDBFD-8E75-55AA-5194-0719F447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6852" y="3629024"/>
            <a:ext cx="714374" cy="714374"/>
          </a:xfrm>
          <a:prstGeom prst="rect">
            <a:avLst/>
          </a:prstGeom>
        </p:spPr>
      </p:pic>
      <p:pic>
        <p:nvPicPr>
          <p:cNvPr id="3" name="グラフィックス 2" descr="王冠">
            <a:extLst>
              <a:ext uri="{FF2B5EF4-FFF2-40B4-BE49-F238E27FC236}">
                <a16:creationId xmlns:a16="http://schemas.microsoft.com/office/drawing/2014/main" id="{B74B6FED-FDC5-2C50-BE3B-BD5E7D36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316" y="2672861"/>
            <a:ext cx="714374" cy="7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EAF0C4-682F-6FB0-E638-5A91CD3E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7950"/>
            <a:ext cx="4762500" cy="66421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E560127-0F88-BC68-B8E4-BC30A3CB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713440"/>
            <a:ext cx="6997700" cy="1701800"/>
          </a:xfrm>
          <a:prstGeom prst="rect">
            <a:avLst/>
          </a:prstGeo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09D23D0-1F8E-C21C-7047-DD98EFD22A2B}"/>
              </a:ext>
            </a:extLst>
          </p:cNvPr>
          <p:cNvSpPr/>
          <p:nvPr/>
        </p:nvSpPr>
        <p:spPr>
          <a:xfrm>
            <a:off x="1333500" y="3065929"/>
            <a:ext cx="1499347" cy="3684121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410D39-9E1A-E1B7-2666-4BAC65803EC1}"/>
              </a:ext>
            </a:extLst>
          </p:cNvPr>
          <p:cNvSpPr txBox="1"/>
          <p:nvPr/>
        </p:nvSpPr>
        <p:spPr>
          <a:xfrm>
            <a:off x="6204503" y="3045965"/>
            <a:ext cx="3438762" cy="2554545"/>
          </a:xfrm>
          <a:prstGeom prst="rect">
            <a:avLst/>
          </a:prstGeom>
          <a:solidFill>
            <a:schemeClr val="bg1">
              <a:lumMod val="85000"/>
              <a:alpha val="75289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徴兵</a:t>
            </a:r>
            <a:endParaRPr kumimoji="1" lang="en-US" altLang="ja-JP" sz="40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ja-JP" altLang="en-US" sz="24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既存の兵を味方として</a:t>
            </a:r>
            <a:endParaRPr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ja-JP" altLang="en-US" sz="24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復活可能</a:t>
            </a:r>
            <a:endParaRPr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endParaRPr kumimoji="1"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*</a:t>
            </a:r>
            <a:r>
              <a:rPr lang="ja-JP" altLang="en-US" sz="24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戦闘が起きていない時</a:t>
            </a:r>
            <a:endParaRPr lang="en-US" altLang="ja-JP" sz="24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ja-JP" altLang="en-US" sz="24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のみ可能</a:t>
            </a:r>
            <a:endParaRPr kumimoji="1" lang="ja-JP" altLang="en-US" sz="24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006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8229814-73F1-111F-FA8D-532B7F90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06" y="2978889"/>
            <a:ext cx="4515786" cy="34750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584667-06C4-17B0-3C30-2E6A377DB836}"/>
              </a:ext>
            </a:extLst>
          </p:cNvPr>
          <p:cNvSpPr txBox="1"/>
          <p:nvPr/>
        </p:nvSpPr>
        <p:spPr>
          <a:xfrm>
            <a:off x="4003118" y="404037"/>
            <a:ext cx="4185761" cy="2185214"/>
          </a:xfrm>
          <a:prstGeom prst="rect">
            <a:avLst/>
          </a:prstGeom>
          <a:solidFill>
            <a:schemeClr val="bg1">
              <a:lumMod val="85000"/>
              <a:alpha val="75289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4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突撃</a:t>
            </a:r>
            <a:endParaRPr kumimoji="1" lang="en-US" altLang="ja-JP" sz="40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ja-JP" altLang="en-US" sz="24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戦闘中の拠点を無視して</a:t>
            </a:r>
            <a:endParaRPr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ja-JP" altLang="en-US" sz="24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先に進める</a:t>
            </a:r>
            <a:endParaRPr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endParaRPr kumimoji="1" lang="en-US" altLang="ja-JP" sz="2400" b="1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r>
              <a:rPr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*</a:t>
            </a:r>
            <a:r>
              <a:rPr lang="ja-JP" altLang="en-US" sz="24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味方が</a:t>
            </a:r>
            <a:r>
              <a:rPr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</a:t>
            </a:r>
            <a:r>
              <a:rPr lang="ja-JP" altLang="en-US" sz="24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人以上の拠点で可能</a:t>
            </a:r>
            <a:endParaRPr kumimoji="1" lang="ja-JP" altLang="en-US" sz="24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DEF482-A886-5B16-E214-32EF584FC0D9}"/>
              </a:ext>
            </a:extLst>
          </p:cNvPr>
          <p:cNvSpPr txBox="1"/>
          <p:nvPr/>
        </p:nvSpPr>
        <p:spPr>
          <a:xfrm>
            <a:off x="4425696" y="4261104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53200C-DD40-F45A-6FD7-934DF1571BD2}"/>
              </a:ext>
            </a:extLst>
          </p:cNvPr>
          <p:cNvSpPr txBox="1"/>
          <p:nvPr/>
        </p:nvSpPr>
        <p:spPr>
          <a:xfrm>
            <a:off x="4696968" y="124968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DD9E5D-DED1-BCE7-CC64-7070EA2E6414}"/>
              </a:ext>
            </a:extLst>
          </p:cNvPr>
          <p:cNvSpPr txBox="1"/>
          <p:nvPr/>
        </p:nvSpPr>
        <p:spPr>
          <a:xfrm>
            <a:off x="7071360" y="304800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5BDDB6-DCCD-77DE-622F-1724A4F2725B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7" name="曲折矢印 6">
            <a:extLst>
              <a:ext uri="{FF2B5EF4-FFF2-40B4-BE49-F238E27FC236}">
                <a16:creationId xmlns:a16="http://schemas.microsoft.com/office/drawing/2014/main" id="{0277BFD2-FA6C-B708-8032-62C06B924BC5}"/>
              </a:ext>
            </a:extLst>
          </p:cNvPr>
          <p:cNvSpPr/>
          <p:nvPr/>
        </p:nvSpPr>
        <p:spPr>
          <a:xfrm rot="1253325" flipV="1">
            <a:off x="3111453" y="3123171"/>
            <a:ext cx="1389558" cy="1355313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曲折矢印 7">
            <a:extLst>
              <a:ext uri="{FF2B5EF4-FFF2-40B4-BE49-F238E27FC236}">
                <a16:creationId xmlns:a16="http://schemas.microsoft.com/office/drawing/2014/main" id="{0B8449D5-48D2-020C-226F-8C9E51FD7EC4}"/>
              </a:ext>
            </a:extLst>
          </p:cNvPr>
          <p:cNvSpPr/>
          <p:nvPr/>
        </p:nvSpPr>
        <p:spPr>
          <a:xfrm rot="14749185" flipV="1">
            <a:off x="7063377" y="3543347"/>
            <a:ext cx="1389558" cy="1355313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C60F08-4D91-9DA1-9C99-37A31165F201}"/>
              </a:ext>
            </a:extLst>
          </p:cNvPr>
          <p:cNvSpPr txBox="1"/>
          <p:nvPr/>
        </p:nvSpPr>
        <p:spPr>
          <a:xfrm>
            <a:off x="7071360" y="2066099"/>
            <a:ext cx="3467616" cy="5847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敵陣（攻撃対象）</a:t>
            </a:r>
          </a:p>
        </p:txBody>
      </p:sp>
      <p:sp>
        <p:nvSpPr>
          <p:cNvPr id="10" name="曲折矢印 9">
            <a:extLst>
              <a:ext uri="{FF2B5EF4-FFF2-40B4-BE49-F238E27FC236}">
                <a16:creationId xmlns:a16="http://schemas.microsoft.com/office/drawing/2014/main" id="{366E4ED2-B9AE-F327-B15E-DF048AE3F855}"/>
              </a:ext>
            </a:extLst>
          </p:cNvPr>
          <p:cNvSpPr/>
          <p:nvPr/>
        </p:nvSpPr>
        <p:spPr>
          <a:xfrm rot="9120700" flipV="1">
            <a:off x="5648374" y="547555"/>
            <a:ext cx="1389558" cy="1355313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357CBAA-D930-3C3E-F631-D98A7AFD2804}"/>
              </a:ext>
            </a:extLst>
          </p:cNvPr>
          <p:cNvSpPr txBox="1"/>
          <p:nvPr/>
        </p:nvSpPr>
        <p:spPr>
          <a:xfrm>
            <a:off x="5593298" y="5024870"/>
            <a:ext cx="1005403" cy="5847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b="1"/>
              <a:t>自</a:t>
            </a:r>
            <a:r>
              <a:rPr kumimoji="1" lang="ja-JP" altLang="en-US" sz="3200" b="1"/>
              <a:t>陣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AF292D-5F99-3FD7-EBFD-0C690F95C194}"/>
              </a:ext>
            </a:extLst>
          </p:cNvPr>
          <p:cNvSpPr txBox="1"/>
          <p:nvPr/>
        </p:nvSpPr>
        <p:spPr>
          <a:xfrm>
            <a:off x="5320161" y="6218381"/>
            <a:ext cx="5416868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地形的に反時計回りが攻撃しやすい</a:t>
            </a:r>
            <a:r>
              <a:rPr kumimoji="1" lang="ja-JP" altLang="en-US" sz="2400" b="1"/>
              <a:t>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B76332-121E-7600-316E-F98A3C1ECA53}"/>
              </a:ext>
            </a:extLst>
          </p:cNvPr>
          <p:cNvSpPr txBox="1"/>
          <p:nvPr/>
        </p:nvSpPr>
        <p:spPr>
          <a:xfrm>
            <a:off x="3343396" y="1545610"/>
            <a:ext cx="1005403" cy="5847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敵陣</a:t>
            </a:r>
          </a:p>
        </p:txBody>
      </p:sp>
    </p:spTree>
    <p:extLst>
      <p:ext uri="{BB962C8B-B14F-4D97-AF65-F5344CB8AC3E}">
        <p14:creationId xmlns:p14="http://schemas.microsoft.com/office/powerpoint/2010/main" val="179151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矢印 1">
            <a:extLst>
              <a:ext uri="{FF2B5EF4-FFF2-40B4-BE49-F238E27FC236}">
                <a16:creationId xmlns:a16="http://schemas.microsoft.com/office/drawing/2014/main" id="{01E5777E-8F65-CDE5-A424-3F23A7054B77}"/>
              </a:ext>
            </a:extLst>
          </p:cNvPr>
          <p:cNvSpPr/>
          <p:nvPr/>
        </p:nvSpPr>
        <p:spPr>
          <a:xfrm rot="19390083">
            <a:off x="6189223" y="6003790"/>
            <a:ext cx="1914739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14A2AD-B980-1EF1-2195-0C8218A6F6E0}"/>
              </a:ext>
            </a:extLst>
          </p:cNvPr>
          <p:cNvSpPr txBox="1"/>
          <p:nvPr/>
        </p:nvSpPr>
        <p:spPr>
          <a:xfrm>
            <a:off x="4425696" y="4261104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3603B4-DF53-5B6F-E757-B43CF1ABA63A}"/>
              </a:ext>
            </a:extLst>
          </p:cNvPr>
          <p:cNvSpPr txBox="1"/>
          <p:nvPr/>
        </p:nvSpPr>
        <p:spPr>
          <a:xfrm>
            <a:off x="4696968" y="124968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B75B72-2228-3420-5CE0-117D4A87D849}"/>
              </a:ext>
            </a:extLst>
          </p:cNvPr>
          <p:cNvSpPr txBox="1"/>
          <p:nvPr/>
        </p:nvSpPr>
        <p:spPr>
          <a:xfrm>
            <a:off x="7071360" y="3048000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AAE560-4FF9-5F0A-9136-4779C63593C0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C0FF20B6-4F00-168C-F0DA-5D3256AE8C99}"/>
              </a:ext>
            </a:extLst>
          </p:cNvPr>
          <p:cNvSpPr/>
          <p:nvPr/>
        </p:nvSpPr>
        <p:spPr>
          <a:xfrm rot="15886478">
            <a:off x="8047599" y="4418975"/>
            <a:ext cx="1004385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58563C2-7A9F-5FCB-6B8D-BB1887F99324}"/>
              </a:ext>
            </a:extLst>
          </p:cNvPr>
          <p:cNvSpPr/>
          <p:nvPr/>
        </p:nvSpPr>
        <p:spPr>
          <a:xfrm>
            <a:off x="7735078" y="2529574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A6034B4-A361-2183-AE76-E15ECF59AB2A}"/>
              </a:ext>
            </a:extLst>
          </p:cNvPr>
          <p:cNvSpPr/>
          <p:nvPr/>
        </p:nvSpPr>
        <p:spPr>
          <a:xfrm>
            <a:off x="8108661" y="3505534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ABCECC2-CCF5-9879-96E8-74D55CBFB70C}"/>
              </a:ext>
            </a:extLst>
          </p:cNvPr>
          <p:cNvSpPr/>
          <p:nvPr/>
        </p:nvSpPr>
        <p:spPr>
          <a:xfrm>
            <a:off x="6870041" y="1894514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C61C1CB-5B3C-281E-5405-2D248DB88FBD}"/>
              </a:ext>
            </a:extLst>
          </p:cNvPr>
          <p:cNvCxnSpPr>
            <a:cxnSpLocks/>
          </p:cNvCxnSpPr>
          <p:nvPr/>
        </p:nvCxnSpPr>
        <p:spPr>
          <a:xfrm flipV="1">
            <a:off x="8683177" y="3673242"/>
            <a:ext cx="339526" cy="25774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4187D89-87EF-D09F-62DE-AEE332D57685}"/>
              </a:ext>
            </a:extLst>
          </p:cNvPr>
          <p:cNvCxnSpPr>
            <a:cxnSpLocks/>
          </p:cNvCxnSpPr>
          <p:nvPr/>
        </p:nvCxnSpPr>
        <p:spPr>
          <a:xfrm flipH="1" flipV="1">
            <a:off x="8303723" y="3056014"/>
            <a:ext cx="603233" cy="42302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7657803" y="6034855"/>
            <a:ext cx="1895071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3</a:t>
            </a:r>
            <a:r>
              <a:rPr kumimoji="1" lang="ja-JP" altLang="en-US" sz="2400" b="1"/>
              <a:t>軍で侵攻！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A8FD4A-1880-C094-49A9-1CD7EAACF79F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第１フェーズ（攻撃担当）</a:t>
            </a:r>
          </a:p>
        </p:txBody>
      </p:sp>
    </p:spTree>
    <p:extLst>
      <p:ext uri="{BB962C8B-B14F-4D97-AF65-F5344CB8AC3E}">
        <p14:creationId xmlns:p14="http://schemas.microsoft.com/office/powerpoint/2010/main" val="110272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AAE560-4FF9-5F0A-9136-4779C63593C0}"/>
              </a:ext>
            </a:extLst>
          </p:cNvPr>
          <p:cNvSpPr txBox="1"/>
          <p:nvPr/>
        </p:nvSpPr>
        <p:spPr>
          <a:xfrm>
            <a:off x="5794248" y="2789179"/>
            <a:ext cx="748923" cy="26161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/>
              <a:t>保護状態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58563C2-7A9F-5FCB-6B8D-BB1887F99324}"/>
              </a:ext>
            </a:extLst>
          </p:cNvPr>
          <p:cNvSpPr/>
          <p:nvPr/>
        </p:nvSpPr>
        <p:spPr>
          <a:xfrm>
            <a:off x="7735078" y="2529574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A6034B4-A361-2183-AE76-E15ECF59AB2A}"/>
              </a:ext>
            </a:extLst>
          </p:cNvPr>
          <p:cNvSpPr/>
          <p:nvPr/>
        </p:nvSpPr>
        <p:spPr>
          <a:xfrm>
            <a:off x="7236949" y="2844248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ABCECC2-CCF5-9879-96E8-74D55CBFB70C}"/>
              </a:ext>
            </a:extLst>
          </p:cNvPr>
          <p:cNvSpPr/>
          <p:nvPr/>
        </p:nvSpPr>
        <p:spPr>
          <a:xfrm>
            <a:off x="6870041" y="1894514"/>
            <a:ext cx="478454" cy="59618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6862352" y="6149155"/>
            <a:ext cx="2999539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24</a:t>
            </a:r>
            <a:r>
              <a:rPr lang="ja-JP" altLang="en-US" sz="2400" b="1"/>
              <a:t>キープが最優先</a:t>
            </a:r>
            <a:r>
              <a:rPr kumimoji="1" lang="ja-JP" altLang="en-US" sz="2400" b="1"/>
              <a:t>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DB2AB0-890A-8342-9D41-39E9EA50C7C5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第２フェーズ（攻撃担当）</a:t>
            </a:r>
          </a:p>
        </p:txBody>
      </p:sp>
    </p:spTree>
    <p:extLst>
      <p:ext uri="{BB962C8B-B14F-4D97-AF65-F5344CB8AC3E}">
        <p14:creationId xmlns:p14="http://schemas.microsoft.com/office/powerpoint/2010/main" val="152085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>
            <a:extLst>
              <a:ext uri="{FF2B5EF4-FFF2-40B4-BE49-F238E27FC236}">
                <a16:creationId xmlns:a16="http://schemas.microsoft.com/office/drawing/2014/main" id="{6A6034B4-A361-2183-AE76-E15ECF59AB2A}"/>
              </a:ext>
            </a:extLst>
          </p:cNvPr>
          <p:cNvSpPr/>
          <p:nvPr/>
        </p:nvSpPr>
        <p:spPr>
          <a:xfrm>
            <a:off x="5760720" y="2398478"/>
            <a:ext cx="891539" cy="1030522"/>
          </a:xfrm>
          <a:prstGeom prst="roundRect">
            <a:avLst>
              <a:gd name="adj" fmla="val 10688"/>
            </a:avLst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D9E2197-CC60-E71C-F2ED-D9DC18CE35D4}"/>
              </a:ext>
            </a:extLst>
          </p:cNvPr>
          <p:cNvSpPr txBox="1"/>
          <p:nvPr/>
        </p:nvSpPr>
        <p:spPr>
          <a:xfrm>
            <a:off x="6220968" y="6149155"/>
            <a:ext cx="3570208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400" b="1"/>
              <a:t>開放と同時に祭壇速攻</a:t>
            </a:r>
            <a:r>
              <a:rPr kumimoji="1" lang="ja-JP" altLang="en-US" sz="2400" b="1"/>
              <a:t>！</a:t>
            </a:r>
            <a:endParaRPr kumimoji="1" lang="en-US" altLang="ja-JP" sz="2400" b="1" dirty="0"/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2BC8DAA6-9D48-C122-F3B3-E660AF5A4FA2}"/>
              </a:ext>
            </a:extLst>
          </p:cNvPr>
          <p:cNvSpPr/>
          <p:nvPr/>
        </p:nvSpPr>
        <p:spPr>
          <a:xfrm rot="16200000">
            <a:off x="5942622" y="3590269"/>
            <a:ext cx="556692" cy="402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b="1" dirty="0"/>
              <a:t>B</a:t>
            </a:r>
            <a:endParaRPr kumimoji="1" lang="ja-JP" altLang="en-US" b="1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19AA6CA1-13FD-B0AF-3CE5-5C27ECDB390E}"/>
              </a:ext>
            </a:extLst>
          </p:cNvPr>
          <p:cNvSpPr/>
          <p:nvPr/>
        </p:nvSpPr>
        <p:spPr>
          <a:xfrm rot="8739699" flipV="1">
            <a:off x="6667265" y="2113669"/>
            <a:ext cx="556692" cy="44715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A</a:t>
            </a:r>
            <a:endParaRPr kumimoji="1" lang="ja-JP" altLang="en-US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F3F77B-3C73-9B59-AC0F-C56229A8F90E}"/>
              </a:ext>
            </a:extLst>
          </p:cNvPr>
          <p:cNvSpPr txBox="1"/>
          <p:nvPr/>
        </p:nvSpPr>
        <p:spPr>
          <a:xfrm>
            <a:off x="1379120" y="0"/>
            <a:ext cx="3877985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第３フェーズ（攻撃担当）</a:t>
            </a:r>
          </a:p>
        </p:txBody>
      </p:sp>
    </p:spTree>
    <p:extLst>
      <p:ext uri="{BB962C8B-B14F-4D97-AF65-F5344CB8AC3E}">
        <p14:creationId xmlns:p14="http://schemas.microsoft.com/office/powerpoint/2010/main" val="168427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236</Words>
  <Application>Microsoft Macintosh PowerPoint</Application>
  <PresentationFormat>ワイド画面</PresentationFormat>
  <Paragraphs>60</Paragraphs>
  <Slides>16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Hiragino Kaku Gothic ProN W3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晃平 松本</dc:creator>
  <cp:lastModifiedBy>晃平 松本</cp:lastModifiedBy>
  <cp:revision>3</cp:revision>
  <dcterms:created xsi:type="dcterms:W3CDTF">2025-10-04T14:47:44Z</dcterms:created>
  <dcterms:modified xsi:type="dcterms:W3CDTF">2025-11-01T02:10:07Z</dcterms:modified>
</cp:coreProperties>
</file>